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66FF"/>
    <a:srgbClr val="FFEBFD"/>
    <a:srgbClr val="F10903"/>
    <a:srgbClr val="FD97F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97E85-8281-AEDA-10E5-350C8117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09B40B3-059D-FB65-8BF2-7C842CF0C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BA6B90-2DC9-39A6-1581-4D00C0B7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090C73-E0D4-0FAA-939E-2FC02CF2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8E83B8-973E-6117-8734-26B7E01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19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5F0BF-4E53-7A7B-4AEE-BDFC9C3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112DB-FFBD-0357-ABA1-96FBF5F62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009994-2E3A-F696-8330-8A2B6B09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2A418-6A55-11E9-EC2B-3419A991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674F96-520A-051C-FC37-9CB726AC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9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260718-A7A3-1DCD-A87B-888477CE6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5D8F4E-4064-BC71-50C5-70C9A32C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7D8C1-F5FB-839A-5132-64E7FCD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CD091A-3B45-A9F9-6016-0D56EBAA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3ABCE5-1B78-AF9D-8C76-070912C9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0CF4A-3A19-0DAA-B4ED-B25B7428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B32D2-BD5C-82CD-3BD9-C9B7FF78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8EF67E-6045-0B19-EF5F-930B0844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36DE93-3510-FF7A-BA41-1E90CDE6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DEB-C13C-D81F-001C-7FD9E5B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4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EEB0E-46D6-B3C4-C711-ED932B1B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4A11A3-CE22-3B34-9268-320DA934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08ECF-D58A-9CED-C41E-0ED748B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D4847-D6EC-1AA7-C2E4-1EFA910C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3B971B-9E71-1504-1DC6-9042234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5D66E-CC88-AC19-6B4F-6F9C892B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2A6D6B-F92F-74AF-EC0C-9765CAF6E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740A8A-D1F1-1A56-67CA-A213D752B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EC5CF5-A060-3778-3220-0566ED90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7FDBD3-160C-D6CC-C4AD-8539ABB9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FA14E7-2777-4A00-FA8E-2D2089DD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09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76A74-AAEE-6EF5-FF4E-71042A4A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68B314-1686-C72D-0176-02B5ACDA6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325C87-3D6F-F9F3-2D9F-D4A334D6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8C7482-BA41-0EF3-31D8-457749871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620D2B-97A8-E2FD-218F-8268CB366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1DBD72-5E7E-A034-B820-E3135B46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7E3404-B4E5-7D96-3AEC-90A529FB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436EEF-78B5-C538-C401-5AFDFA92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A4247-5FB0-4A7F-ADEB-0850EFC9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63D969-B71D-7B7D-8B4E-1B4FFD98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23F470-AC26-75BD-A5EE-B56C077A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63FD13-FA1B-6BCF-A9C4-AB98A54F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4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BC4AEE-173A-6939-CE30-03FE5EBB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A35714-0993-45DC-62EA-7A53A697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26B804-A38E-E783-C6B2-425C1CA1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4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11FA1-E67C-ED1E-1D2C-9A80F097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741D1B-2C0A-F479-172C-48E7BFA9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F1CCE6-22CC-E9D6-AFA5-388F2DEC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57A9F4-E081-07BE-21DA-379B4FC0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E24F0B-18EB-3BC1-3514-9EC3D84B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7E66B3-8708-45A6-9BEA-81BC9A9F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17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D571A-0611-D41D-91B2-F7C25144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483EE6-0D52-8955-15CE-F0EBD5A81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9CF6E6-45B8-1D8C-B286-3966FB65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B0B791-9AD9-3AB4-5021-33407BB5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7183FA-C822-543B-D2BC-D732865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AE6E5B-658B-AB97-4A81-F2AE6853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22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F6B13D-4555-94B5-EC8D-7B9BE4C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46FAFE-6A16-0EF8-F02F-349CFF44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A6B208-2AF2-7560-D3D6-B2F123070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DB57-7AC4-44B1-8B33-3D16E8CDD155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D4BE1C-7241-7C76-4F9F-F4261DF67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FEC37E-2DAA-DDF4-4690-E589AAFBB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1C97-B900-4F13-9224-3601C9F23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63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93A793B3-DAB2-2470-A019-5688A57A93B2}"/>
              </a:ext>
            </a:extLst>
          </p:cNvPr>
          <p:cNvSpPr/>
          <p:nvPr/>
        </p:nvSpPr>
        <p:spPr>
          <a:xfrm>
            <a:off x="2937155" y="3229842"/>
            <a:ext cx="3849127" cy="1543259"/>
          </a:xfrm>
          <a:prstGeom prst="wedgeRoundRectCallout">
            <a:avLst>
              <a:gd name="adj1" fmla="val -58014"/>
              <a:gd name="adj2" fmla="val -95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55457B-47EE-6343-3612-D32B5066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17" y="664060"/>
            <a:ext cx="6646162" cy="2088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F3B00E-81DC-1F1C-C13D-D01E0522E665}"/>
              </a:ext>
            </a:extLst>
          </p:cNvPr>
          <p:cNvSpPr txBox="1"/>
          <p:nvPr/>
        </p:nvSpPr>
        <p:spPr>
          <a:xfrm>
            <a:off x="2847135" y="1217289"/>
            <a:ext cx="452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親子カフェ　ぴょんぴょん　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51F8BF-AE24-D0D0-7800-D2EAF616DCFC}"/>
              </a:ext>
            </a:extLst>
          </p:cNvPr>
          <p:cNvSpPr txBox="1"/>
          <p:nvPr/>
        </p:nvSpPr>
        <p:spPr>
          <a:xfrm>
            <a:off x="3765176" y="1708113"/>
            <a:ext cx="331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遊びに来ませんか？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C8C84B8-0C6F-6DC8-0405-E7339CA9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3" y="3290257"/>
            <a:ext cx="1781230" cy="15278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4E5201-D69C-DD9B-8085-90C6772E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00777"/>
            <a:ext cx="11526653" cy="2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666474-2100-1F6C-D511-DEBB685A240F}"/>
              </a:ext>
            </a:extLst>
          </p:cNvPr>
          <p:cNvSpPr txBox="1"/>
          <p:nvPr/>
        </p:nvSpPr>
        <p:spPr>
          <a:xfrm>
            <a:off x="3299012" y="3361766"/>
            <a:ext cx="3407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親子で、またはお孫さんと、ゆっくり食事ができます。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ボランティアさん手作りの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おいしいランチいかがですか？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27070E-35AA-9DBC-AF3F-F9565BA3B3C6}"/>
              </a:ext>
            </a:extLst>
          </p:cNvPr>
          <p:cNvSpPr txBox="1"/>
          <p:nvPr/>
        </p:nvSpPr>
        <p:spPr>
          <a:xfrm>
            <a:off x="541338" y="4945634"/>
            <a:ext cx="30255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９月の開催日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７日（水）、　１４日（水）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２１日（水）、　２８日（水）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E813C4-9013-2AB1-9380-158EC590A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236" y="5996476"/>
            <a:ext cx="1861774" cy="70190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B20EA2-6DA3-50F0-CCFC-900096BE2722}"/>
              </a:ext>
            </a:extLst>
          </p:cNvPr>
          <p:cNvSpPr txBox="1"/>
          <p:nvPr/>
        </p:nvSpPr>
        <p:spPr>
          <a:xfrm>
            <a:off x="7439670" y="5873335"/>
            <a:ext cx="4628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要予約　</a:t>
            </a:r>
            <a:r>
              <a:rPr kumimoji="1" lang="ja-JP" altLang="en-US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1600" b="1" dirty="0"/>
              <a:t>４組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日）</a:t>
            </a:r>
            <a:endParaRPr kumimoji="1"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毎週、金曜日までに御予約くださいね。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さぬき市社会福祉協議会　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0879-26-9940</a:t>
            </a:r>
          </a:p>
          <a:p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996192D-74F4-4260-5FA1-8939CE5E8999}"/>
              </a:ext>
            </a:extLst>
          </p:cNvPr>
          <p:cNvSpPr txBox="1"/>
          <p:nvPr/>
        </p:nvSpPr>
        <p:spPr>
          <a:xfrm>
            <a:off x="7233824" y="3546309"/>
            <a:ext cx="321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50"/>
                </a:solidFill>
              </a:rPr>
              <a:t>場所　子育ておうえんひろば</a:t>
            </a:r>
            <a:endParaRPr kumimoji="1" lang="en-US" altLang="ja-JP" sz="1600" b="1" dirty="0">
              <a:solidFill>
                <a:srgbClr val="00B050"/>
              </a:solidFill>
            </a:endParaRPr>
          </a:p>
          <a:p>
            <a:r>
              <a:rPr lang="ja-JP" altLang="en-US" sz="1600" b="1" dirty="0">
                <a:solidFill>
                  <a:srgbClr val="00B050"/>
                </a:solidFill>
              </a:rPr>
              <a:t>　　　　</a:t>
            </a:r>
            <a:r>
              <a:rPr kumimoji="1" lang="ja-JP" altLang="en-US" sz="1600" b="1" dirty="0">
                <a:solidFill>
                  <a:srgbClr val="00B050"/>
                </a:solidFill>
              </a:rPr>
              <a:t>旧志度幼稚園末分園</a:t>
            </a:r>
            <a:endParaRPr kumimoji="1" lang="en-US" altLang="ja-JP" sz="1600" b="1" dirty="0">
              <a:solidFill>
                <a:srgbClr val="00B050"/>
              </a:solidFill>
            </a:endParaRPr>
          </a:p>
          <a:p>
            <a:r>
              <a:rPr lang="ja-JP" altLang="en-US" sz="1600" b="1" dirty="0">
                <a:solidFill>
                  <a:srgbClr val="00B050"/>
                </a:solidFill>
              </a:rPr>
              <a:t>　　　（さぬき市末</a:t>
            </a:r>
            <a:r>
              <a:rPr lang="en-US" altLang="ja-JP" sz="1600" b="1" dirty="0">
                <a:solidFill>
                  <a:srgbClr val="00B050"/>
                </a:solidFill>
              </a:rPr>
              <a:t>1300</a:t>
            </a:r>
            <a:r>
              <a:rPr lang="ja-JP" altLang="en-US" sz="1600" b="1" dirty="0">
                <a:solidFill>
                  <a:srgbClr val="00B050"/>
                </a:solidFill>
              </a:rPr>
              <a:t>番地）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25" y="4358372"/>
            <a:ext cx="1760986" cy="1145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31F25D3-6591-2BB3-C00D-1CDC00693B51}"/>
              </a:ext>
            </a:extLst>
          </p:cNvPr>
          <p:cNvSpPr txBox="1"/>
          <p:nvPr/>
        </p:nvSpPr>
        <p:spPr>
          <a:xfrm>
            <a:off x="7233824" y="2987680"/>
            <a:ext cx="245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B050"/>
                </a:solidFill>
              </a:rPr>
              <a:t>時間</a:t>
            </a:r>
            <a:endParaRPr lang="en-US" altLang="ja-JP" sz="1600" b="1" dirty="0">
              <a:solidFill>
                <a:srgbClr val="00B050"/>
              </a:solidFill>
            </a:endParaRPr>
          </a:p>
          <a:p>
            <a:r>
              <a:rPr kumimoji="1" lang="ja-JP" altLang="en-US" sz="1600" b="1" dirty="0">
                <a:solidFill>
                  <a:srgbClr val="00B050"/>
                </a:solidFill>
              </a:rPr>
              <a:t>　</a:t>
            </a:r>
            <a:r>
              <a:rPr kumimoji="1" lang="en-US" altLang="ja-JP" sz="1600" b="1" dirty="0">
                <a:solidFill>
                  <a:srgbClr val="00B050"/>
                </a:solidFill>
              </a:rPr>
              <a:t>10</a:t>
            </a:r>
            <a:r>
              <a:rPr kumimoji="1" lang="ja-JP" altLang="en-US" sz="1600" b="1" dirty="0">
                <a:solidFill>
                  <a:srgbClr val="00B050"/>
                </a:solidFill>
              </a:rPr>
              <a:t>：</a:t>
            </a:r>
            <a:r>
              <a:rPr kumimoji="1" lang="en-US" altLang="ja-JP" sz="1600" b="1" dirty="0">
                <a:solidFill>
                  <a:srgbClr val="00B050"/>
                </a:solidFill>
              </a:rPr>
              <a:t>00</a:t>
            </a:r>
            <a:r>
              <a:rPr kumimoji="1" lang="ja-JP" altLang="en-US" sz="1600" b="1" dirty="0">
                <a:solidFill>
                  <a:srgbClr val="00B050"/>
                </a:solidFill>
              </a:rPr>
              <a:t>～</a:t>
            </a:r>
            <a:r>
              <a:rPr kumimoji="1" lang="en-US" altLang="ja-JP" sz="1600" b="1" dirty="0">
                <a:solidFill>
                  <a:srgbClr val="00B050"/>
                </a:solidFill>
              </a:rPr>
              <a:t>13</a:t>
            </a:r>
            <a:r>
              <a:rPr kumimoji="1" lang="ja-JP" altLang="en-US" sz="1600" b="1" dirty="0">
                <a:solidFill>
                  <a:srgbClr val="00B050"/>
                </a:solidFill>
              </a:rPr>
              <a:t>：</a:t>
            </a:r>
            <a:r>
              <a:rPr kumimoji="1" lang="en-US" altLang="ja-JP" sz="1600" b="1" dirty="0">
                <a:solidFill>
                  <a:srgbClr val="00B050"/>
                </a:solidFill>
              </a:rPr>
              <a:t>00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7A54E506-1C02-D3E6-6C26-1C33263BB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490" y="3144222"/>
            <a:ext cx="1297866" cy="1145864"/>
          </a:xfrm>
          <a:prstGeom prst="rect">
            <a:avLst/>
          </a:prstGeom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8A03C10B-6F83-CD89-291B-FEC0F3AD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38" y="5431687"/>
            <a:ext cx="1679281" cy="4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A4DB810-EE43-93F6-D06F-C2590FDD40C3}"/>
              </a:ext>
            </a:extLst>
          </p:cNvPr>
          <p:cNvSpPr txBox="1"/>
          <p:nvPr/>
        </p:nvSpPr>
        <p:spPr>
          <a:xfrm>
            <a:off x="7536575" y="5540310"/>
            <a:ext cx="17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大人　</a:t>
            </a:r>
            <a:r>
              <a:rPr kumimoji="1" lang="en-US" altLang="ja-JP" b="1" dirty="0"/>
              <a:t>300</a:t>
            </a:r>
            <a:r>
              <a:rPr kumimoji="1" lang="ja-JP" altLang="en-US" b="1" dirty="0"/>
              <a:t>円</a:t>
            </a: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FAD6F5B7-3A13-8444-8AC3-56DBB760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95" y="5431687"/>
            <a:ext cx="1825074" cy="4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DEAF8A4-4275-6D39-3F42-17ADFDF82D49}"/>
              </a:ext>
            </a:extLst>
          </p:cNvPr>
          <p:cNvSpPr txBox="1"/>
          <p:nvPr/>
        </p:nvSpPr>
        <p:spPr>
          <a:xfrm>
            <a:off x="9349872" y="5504003"/>
            <a:ext cx="189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子ども</a:t>
            </a:r>
            <a:r>
              <a:rPr kumimoji="1" lang="ja-JP" altLang="en-US" b="1" dirty="0"/>
              <a:t>　</a:t>
            </a:r>
            <a:r>
              <a:rPr lang="en-US" altLang="ja-JP" b="1" dirty="0"/>
              <a:t>1</a:t>
            </a:r>
            <a:r>
              <a:rPr kumimoji="1" lang="en-US" altLang="ja-JP" b="1" dirty="0"/>
              <a:t>00</a:t>
            </a:r>
            <a:r>
              <a:rPr kumimoji="1" lang="ja-JP" altLang="en-US" b="1" dirty="0"/>
              <a:t>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969E0D-F224-4B03-B8B9-3219AC8CB211}"/>
              </a:ext>
            </a:extLst>
          </p:cNvPr>
          <p:cNvSpPr txBox="1"/>
          <p:nvPr/>
        </p:nvSpPr>
        <p:spPr>
          <a:xfrm>
            <a:off x="9495212" y="1687874"/>
            <a:ext cx="25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感染症対策（手洗い・消毒等）に、ご協力くださいね！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6171E5-B5DF-A0AF-6F27-082F15E9B545}"/>
              </a:ext>
            </a:extLst>
          </p:cNvPr>
          <p:cNvSpPr txBox="1"/>
          <p:nvPr/>
        </p:nvSpPr>
        <p:spPr>
          <a:xfrm>
            <a:off x="9514162" y="2153010"/>
            <a:ext cx="255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感染状況により、内容等が変更になる場合があります。ご了承ください。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186AF4-B9C7-7631-08B9-0E8F8D6E5CA9}"/>
              </a:ext>
            </a:extLst>
          </p:cNvPr>
          <p:cNvSpPr txBox="1"/>
          <p:nvPr/>
        </p:nvSpPr>
        <p:spPr>
          <a:xfrm>
            <a:off x="3789414" y="4938295"/>
            <a:ext cx="30255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１０月の開催日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５日（水）、　１２日（水）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１９日（水）、　２６日（水）</a:t>
            </a:r>
            <a:endParaRPr lang="en-US" altLang="ja-JP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543428-F8E3-2222-B25C-BCC2C5BBE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8213" y="1578789"/>
            <a:ext cx="1002406" cy="10501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CDDE5E9-ED08-114F-28DB-B0EE2209C3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218" y="196401"/>
            <a:ext cx="2553828" cy="13331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BB94CF8-99AB-FE53-C9CB-E42B8B3943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90" y="4322920"/>
            <a:ext cx="2133669" cy="1191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2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169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honsyo10-PC</dc:creator>
  <cp:lastModifiedBy>honsyo09</cp:lastModifiedBy>
  <cp:revision>13</cp:revision>
  <cp:lastPrinted>2022-07-29T07:17:29Z</cp:lastPrinted>
  <dcterms:created xsi:type="dcterms:W3CDTF">2022-05-16T05:16:56Z</dcterms:created>
  <dcterms:modified xsi:type="dcterms:W3CDTF">2022-08-05T07:56:34Z</dcterms:modified>
</cp:coreProperties>
</file>